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5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4925-BC39-285A-16DA-017E41F62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375" y="1009650"/>
            <a:ext cx="7629525" cy="2419349"/>
          </a:xfrm>
        </p:spPr>
        <p:txBody>
          <a:bodyPr/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Application of Agile   Methodology Using TCS </a:t>
            </a:r>
            <a:r>
              <a:rPr lang="en-IN" sz="4800" b="1" dirty="0" err="1">
                <a:solidFill>
                  <a:schemeClr val="accent2">
                    <a:lumMod val="75000"/>
                  </a:schemeClr>
                </a:solidFill>
              </a:rPr>
              <a:t>Jile</a:t>
            </a:r>
            <a:endParaRPr lang="en-IN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FB5A8-E2CB-698F-C004-7C045B130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48075"/>
            <a:ext cx="6815669" cy="1619250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1"/>
                </a:solidFill>
              </a:rPr>
              <a:t>Presented by- Sakshi Kadam</a:t>
            </a:r>
          </a:p>
          <a:p>
            <a:r>
              <a:rPr lang="en-IN" sz="2400" b="1" dirty="0">
                <a:solidFill>
                  <a:schemeClr val="accent1"/>
                </a:solidFill>
              </a:rPr>
              <a:t>Prn: 21ST114282009</a:t>
            </a:r>
          </a:p>
          <a:p>
            <a:r>
              <a:rPr lang="en-IN" sz="2400" b="1" dirty="0">
                <a:solidFill>
                  <a:schemeClr val="accent1"/>
                </a:solidFill>
              </a:rPr>
              <a:t>Roll No.: 13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46FB9-CB65-F05D-DCBD-74765AFDF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7" r="72783" b="12235"/>
          <a:stretch/>
        </p:blipFill>
        <p:spPr bwMode="auto">
          <a:xfrm>
            <a:off x="198964" y="3771900"/>
            <a:ext cx="1831905" cy="17033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F7033-CE7F-B64B-5E13-DBFEECD827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7" r="72783" b="12235"/>
          <a:stretch/>
        </p:blipFill>
        <p:spPr bwMode="auto">
          <a:xfrm>
            <a:off x="10169595" y="3771900"/>
            <a:ext cx="1831905" cy="17033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9291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Add New Emp page Design</a:t>
            </a:r>
            <a:endParaRPr lang="en-IN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5FBE8-CC9F-B14C-A727-CC106845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150" r="77857" b="28318"/>
          <a:stretch/>
        </p:blipFill>
        <p:spPr>
          <a:xfrm>
            <a:off x="1657351" y="1210741"/>
            <a:ext cx="714374" cy="846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F094F-6D84-B532-721E-0D2B554392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150" r="77857" b="28318"/>
          <a:stretch/>
        </p:blipFill>
        <p:spPr>
          <a:xfrm>
            <a:off x="9915526" y="1210741"/>
            <a:ext cx="714374" cy="846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5CBBB4-320E-32CF-2222-4CE84AAD7A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 t="3448" r="375" b="6135"/>
          <a:stretch/>
        </p:blipFill>
        <p:spPr>
          <a:xfrm>
            <a:off x="1247775" y="2428875"/>
            <a:ext cx="9696450" cy="39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60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Edit/Delete Emp page Design</a:t>
            </a:r>
            <a:endParaRPr lang="en-IN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5FBE8-CC9F-B14C-A727-CC106845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150" r="77857" b="28318"/>
          <a:stretch/>
        </p:blipFill>
        <p:spPr>
          <a:xfrm>
            <a:off x="1066800" y="1115491"/>
            <a:ext cx="714374" cy="846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F094F-6D84-B532-721E-0D2B554392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150" r="77857" b="28318"/>
          <a:stretch/>
        </p:blipFill>
        <p:spPr>
          <a:xfrm>
            <a:off x="10363201" y="1248841"/>
            <a:ext cx="714374" cy="846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864EBA-B85F-72DE-A2E4-F9690264A3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b="7550"/>
          <a:stretch/>
        </p:blipFill>
        <p:spPr>
          <a:xfrm>
            <a:off x="1466850" y="2466975"/>
            <a:ext cx="9324976" cy="37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2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Development of the System</a:t>
            </a:r>
            <a:endParaRPr lang="en-IN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F018E-C8AE-4BE3-9C3E-36658EAE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428875"/>
            <a:ext cx="9544050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35FEF-DF61-BBF9-5D35-56E4D45DBA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733424" y="1186117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76D12-9329-EF0C-7E7B-3DD06374EC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9963149" y="1257113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0019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Python code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35FEF-DF61-BBF9-5D35-56E4D45D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733424" y="1186117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76D12-9329-EF0C-7E7B-3DD06374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9963149" y="1257113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A1895-B464-6478-F200-A2BD045D92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r="16353" b="7819"/>
          <a:stretch/>
        </p:blipFill>
        <p:spPr bwMode="auto">
          <a:xfrm>
            <a:off x="1228725" y="2048237"/>
            <a:ext cx="9848850" cy="4162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2663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Python code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35FEF-DF61-BBF9-5D35-56E4D45D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733424" y="1186117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76D12-9329-EF0C-7E7B-3DD06374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9963149" y="1257113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2143E0-E687-7C30-C808-0A810495EB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t="30059" r="2983" b="8173"/>
          <a:stretch/>
        </p:blipFill>
        <p:spPr bwMode="auto">
          <a:xfrm>
            <a:off x="952500" y="2211918"/>
            <a:ext cx="9925050" cy="3950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8157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Database Structure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35FEF-DF61-BBF9-5D35-56E4D45D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733424" y="1186117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76D12-9329-EF0C-7E7B-3DD06374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9963149" y="1257113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63D527-F30D-F863-08F4-28FD187892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11" b="6212"/>
          <a:stretch/>
        </p:blipFill>
        <p:spPr bwMode="auto">
          <a:xfrm>
            <a:off x="1200149" y="2219324"/>
            <a:ext cx="9782175" cy="3971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2426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Log-In Page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35FEF-DF61-BBF9-5D35-56E4D45D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733424" y="1186117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76D12-9329-EF0C-7E7B-3DD06374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9963149" y="1257113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E0952C-DD80-BB69-34F5-3E93ABD27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3"/>
          <a:stretch/>
        </p:blipFill>
        <p:spPr bwMode="auto">
          <a:xfrm>
            <a:off x="2728912" y="2438400"/>
            <a:ext cx="6734176" cy="37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If Username and Password are Incorrect, system will </a:t>
            </a:r>
            <a:b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generate one Message Box as Follows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35FEF-DF61-BBF9-5D35-56E4D45D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733424" y="1186117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76D12-9329-EF0C-7E7B-3DD06374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10144125" y="1276603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4FA35CD-69AC-2018-FC33-9DB7B22F6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"/>
          <a:stretch/>
        </p:blipFill>
        <p:spPr bwMode="auto">
          <a:xfrm>
            <a:off x="2600325" y="2428876"/>
            <a:ext cx="718185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6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After Adding information Successfully in database, System will generate one Message box as follows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35FEF-DF61-BBF9-5D35-56E4D45D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742949" y="1599651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76D12-9329-EF0C-7E7B-3DD06374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10086975" y="1532976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69EDF0C-FF8C-F434-6410-06C640695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r="1" b="2239"/>
          <a:stretch/>
        </p:blipFill>
        <p:spPr bwMode="auto">
          <a:xfrm>
            <a:off x="2809875" y="2457450"/>
            <a:ext cx="7024688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2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Database After successfully added Emp info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35FEF-DF61-BBF9-5D35-56E4D45D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552449" y="1532976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76D12-9329-EF0C-7E7B-3DD06374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10210800" y="1537463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844E9-9608-251E-DD3F-EE95E8EB2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12" r="15152" b="21644"/>
          <a:stretch/>
        </p:blipFill>
        <p:spPr>
          <a:xfrm>
            <a:off x="1190625" y="2401421"/>
            <a:ext cx="9839324" cy="36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1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65CA-A976-89C0-5B48-A9403523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982132"/>
            <a:ext cx="10763250" cy="1303867"/>
          </a:xfrm>
        </p:spPr>
        <p:txBody>
          <a:bodyPr>
            <a:normAutofit fontScale="90000"/>
          </a:bodyPr>
          <a:lstStyle/>
          <a:p>
            <a:r>
              <a:rPr lang="en-IN" sz="6000" b="1" dirty="0">
                <a:solidFill>
                  <a:schemeClr val="accent2">
                    <a:lumMod val="75000"/>
                  </a:schemeClr>
                </a:solidFill>
              </a:rPr>
              <a:t>About Tata Consultancy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0294B-82C3-E7E8-6634-5A9C7875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TCS is one of the largest Indian multinational IT services and consulting companies.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They provide a wide range of services including application development, maintenance, and support to clients across various domains.</a:t>
            </a:r>
          </a:p>
          <a:p>
            <a:r>
              <a:rPr lang="en-US" dirty="0">
                <a:solidFill>
                  <a:schemeClr val="tx1"/>
                </a:solidFill>
                <a:latin typeface="Söhne"/>
              </a:rPr>
              <a:t>Products and platforms: </a:t>
            </a:r>
            <a:r>
              <a:rPr lang="en-US" spc="40" dirty="0">
                <a:solidFill>
                  <a:srgbClr val="000000"/>
                </a:solidFill>
                <a:effectLst/>
                <a:latin typeface="Söhne"/>
                <a:ea typeface="Times New Roman" panose="02020603050405020304" pitchFamily="18" charset="0"/>
              </a:rPr>
              <a:t>TCS ADD, TCS BFSI, </a:t>
            </a:r>
            <a:r>
              <a:rPr lang="en-US" spc="40">
                <a:solidFill>
                  <a:srgbClr val="000000"/>
                </a:solidFill>
                <a:effectLst/>
                <a:latin typeface="Söhne"/>
                <a:ea typeface="Times New Roman" panose="02020603050405020304" pitchFamily="18" charset="0"/>
              </a:rPr>
              <a:t>TCS ERP, </a:t>
            </a:r>
            <a:r>
              <a:rPr lang="en-US" spc="40" dirty="0">
                <a:solidFill>
                  <a:srgbClr val="000000"/>
                </a:solidFill>
                <a:effectLst/>
                <a:latin typeface="Söhne"/>
                <a:ea typeface="Times New Roman" panose="02020603050405020304" pitchFamily="18" charset="0"/>
              </a:rPr>
              <a:t>TCS TAP, TCS Mastercraft</a:t>
            </a:r>
            <a:r>
              <a:rPr lang="en-US" spc="40" dirty="0">
                <a:solidFill>
                  <a:srgbClr val="000000"/>
                </a:solidFill>
                <a:latin typeface="Söhne"/>
                <a:ea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Söhne"/>
                <a:ea typeface="Times New Roman" panose="02020603050405020304" pitchFamily="18" charset="0"/>
              </a:rPr>
              <a:t>TCS </a:t>
            </a:r>
            <a:r>
              <a:rPr lang="en-US" dirty="0">
                <a:latin typeface="Söhne"/>
                <a:ea typeface="Times New Roman" panose="02020603050405020304" pitchFamily="18" charset="0"/>
              </a:rPr>
              <a:t>I</a:t>
            </a:r>
            <a:r>
              <a:rPr lang="en-US" dirty="0">
                <a:effectLst/>
                <a:latin typeface="Söhne"/>
                <a:ea typeface="Times New Roman" panose="02020603050405020304" pitchFamily="18" charset="0"/>
              </a:rPr>
              <a:t>ON,  JILE</a:t>
            </a:r>
            <a:endParaRPr lang="en-IN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8327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6A84F3-0B49-6906-A30B-79EE89F68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56" y="590550"/>
            <a:ext cx="11019020" cy="56483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36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84D75-DC5F-CB17-139E-E71D5EBE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solidFill>
                  <a:schemeClr val="accent2">
                    <a:lumMod val="75000"/>
                  </a:schemeClr>
                </a:solidFill>
              </a:rPr>
              <a:t>About Internship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2042-AAB2-3065-3C57-49ADF14ED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Understand Agile Methodologies and TCS </a:t>
            </a:r>
            <a:r>
              <a:rPr lang="en-IN" sz="3200" dirty="0" err="1"/>
              <a:t>Jile</a:t>
            </a:r>
            <a:r>
              <a:rPr lang="en-IN" sz="3200" dirty="0"/>
              <a:t> product.</a:t>
            </a:r>
          </a:p>
          <a:p>
            <a:r>
              <a:rPr lang="en-IN" sz="3200" dirty="0"/>
              <a:t>Design &amp; develop, the “Simple Employee Information System project” in Agile Method.</a:t>
            </a:r>
          </a:p>
          <a:p>
            <a:r>
              <a:rPr lang="en-IN" sz="3200" dirty="0"/>
              <a:t>Plan &amp; track the project using </a:t>
            </a:r>
            <a:r>
              <a:rPr lang="en-IN" sz="3200" dirty="0" err="1"/>
              <a:t>Jile</a:t>
            </a:r>
            <a:r>
              <a:rPr lang="en-IN" sz="3200" dirty="0"/>
              <a:t> product.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FE0BB-8553-081E-5BB2-77EE648C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150" r="77857" b="28318"/>
          <a:stretch/>
        </p:blipFill>
        <p:spPr>
          <a:xfrm>
            <a:off x="9886951" y="1168406"/>
            <a:ext cx="714374" cy="846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35006-5352-1DB0-C941-F481D54A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150" r="77857" b="28318"/>
          <a:stretch/>
        </p:blipFill>
        <p:spPr>
          <a:xfrm>
            <a:off x="1657351" y="1210741"/>
            <a:ext cx="714374" cy="846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37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6C3E-F346-AA6A-DDED-3847CBCD1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solidFill>
                  <a:schemeClr val="accent2">
                    <a:lumMod val="75000"/>
                  </a:schemeClr>
                </a:solidFill>
              </a:rPr>
              <a:t>Objective of the Internship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0ACDD-41A1-036E-AFBF-BA79ED70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objective of this project is to learn Agile Methodology through the use of a TCS product called JILE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A5437-269B-E298-F6AB-F3A0DCE262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3514724"/>
            <a:ext cx="8867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0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   Setting the Vision for the project</a:t>
            </a:r>
            <a:endParaRPr lang="en-IN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F4852-151E-6336-9881-C6AE83AACB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733424" y="1186117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982E9A-5049-1DBB-9370-82C3024CA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 b="18587"/>
          <a:stretch/>
        </p:blipFill>
        <p:spPr bwMode="auto">
          <a:xfrm>
            <a:off x="974906" y="2114550"/>
            <a:ext cx="10463533" cy="4095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3891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   Setting the Epics for the project</a:t>
            </a:r>
            <a:endParaRPr lang="en-IN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F4852-151E-6336-9881-C6AE83AACB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7" r="70476" b="70796"/>
          <a:stretch/>
        </p:blipFill>
        <p:spPr>
          <a:xfrm>
            <a:off x="733424" y="1186117"/>
            <a:ext cx="1314451" cy="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A160E-C9B4-6B47-8A8A-8A150C9D12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4" r="-204" b="14364"/>
          <a:stretch/>
        </p:blipFill>
        <p:spPr>
          <a:xfrm>
            <a:off x="885825" y="2285999"/>
            <a:ext cx="10407834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58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 Setting the Stories for the project</a:t>
            </a:r>
            <a:endParaRPr lang="en-IN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E04D2-DF6F-1847-A935-96CE739C0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2" b="7303"/>
          <a:stretch/>
        </p:blipFill>
        <p:spPr>
          <a:xfrm>
            <a:off x="1171579" y="2190751"/>
            <a:ext cx="9601196" cy="39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F6365-5D53-7C33-3297-F655041230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150" r="77857" b="28318"/>
          <a:stretch/>
        </p:blipFill>
        <p:spPr>
          <a:xfrm>
            <a:off x="876300" y="1025522"/>
            <a:ext cx="1009650" cy="981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9408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         Sprint planning and track progress</a:t>
            </a:r>
            <a:endParaRPr lang="en-IN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212D3-D880-65A3-BD68-E023016A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" b="21736"/>
          <a:stretch/>
        </p:blipFill>
        <p:spPr bwMode="auto">
          <a:xfrm>
            <a:off x="771525" y="2285999"/>
            <a:ext cx="10210799" cy="385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F277E-980F-84C6-AB62-222B6EDBDD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9" t="27003" r="22868" b="4002"/>
          <a:stretch/>
        </p:blipFill>
        <p:spPr>
          <a:xfrm>
            <a:off x="771525" y="714375"/>
            <a:ext cx="1885950" cy="14296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39230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D6-E544-DD7C-E7D5-C5CC751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0232"/>
            <a:ext cx="10010775" cy="13038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 Log-In page Design</a:t>
            </a:r>
            <a:endParaRPr lang="en-IN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5FBE8-CC9F-B14C-A727-CC106845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150" r="77857" b="28318"/>
          <a:stretch/>
        </p:blipFill>
        <p:spPr>
          <a:xfrm>
            <a:off x="1657351" y="1210741"/>
            <a:ext cx="714374" cy="846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F094F-6D84-B532-721E-0D2B554392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1150" r="77857" b="28318"/>
          <a:stretch/>
        </p:blipFill>
        <p:spPr>
          <a:xfrm>
            <a:off x="9915526" y="1210741"/>
            <a:ext cx="714374" cy="846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A3146-22C2-12DF-7FE8-CD859F3B4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3"/>
          <a:stretch/>
        </p:blipFill>
        <p:spPr>
          <a:xfrm>
            <a:off x="1371600" y="2247899"/>
            <a:ext cx="9448800" cy="387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89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2953</TotalTime>
  <Words>239</Words>
  <Application>Microsoft Office PowerPoint</Application>
  <PresentationFormat>Widescreen</PresentationFormat>
  <Paragraphs>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Garamond</vt:lpstr>
      <vt:lpstr>Söhne</vt:lpstr>
      <vt:lpstr>Times New Roman</vt:lpstr>
      <vt:lpstr>Organic</vt:lpstr>
      <vt:lpstr>Application of Agile   Methodology Using TCS Jile</vt:lpstr>
      <vt:lpstr>About Tata Consultancy Services</vt:lpstr>
      <vt:lpstr>About Internship</vt:lpstr>
      <vt:lpstr>Objective of the Internship</vt:lpstr>
      <vt:lpstr>    Setting the Vision for the project</vt:lpstr>
      <vt:lpstr>    Setting the Epics for the project</vt:lpstr>
      <vt:lpstr>  Setting the Stories for the project</vt:lpstr>
      <vt:lpstr>          Sprint planning and track progress</vt:lpstr>
      <vt:lpstr> Log-In page Design</vt:lpstr>
      <vt:lpstr> Add New Emp page Design</vt:lpstr>
      <vt:lpstr> Edit/Delete Emp page Design</vt:lpstr>
      <vt:lpstr> Development of the System</vt:lpstr>
      <vt:lpstr> Python code</vt:lpstr>
      <vt:lpstr> Python code</vt:lpstr>
      <vt:lpstr> Database Structure</vt:lpstr>
      <vt:lpstr> Log-In Page</vt:lpstr>
      <vt:lpstr> If Username and Password are Incorrect, system will  generate one Message Box as Follows</vt:lpstr>
      <vt:lpstr> After Adding information Successfully in database, System will generate one Message box as follows</vt:lpstr>
      <vt:lpstr>Database After successfully added Emp info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Agile   Methodology Using TCS Jile</dc:title>
  <dc:creator>Sakshi Kadam</dc:creator>
  <cp:lastModifiedBy>Sakshi Kadam</cp:lastModifiedBy>
  <cp:revision>3</cp:revision>
  <dcterms:created xsi:type="dcterms:W3CDTF">2023-02-10T18:58:28Z</dcterms:created>
  <dcterms:modified xsi:type="dcterms:W3CDTF">2023-02-14T10:57:33Z</dcterms:modified>
</cp:coreProperties>
</file>